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1E242C-5EB5-48BE-90E0-5E60A0DA9895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C0F69-36AB-48E4-A646-DD8BDCA0269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700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C5D72BE-3D34-4499-8783-D5948DC498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034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05AB72-C02D-4673-8CBD-E1A0B62400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785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62BEDC-C403-4F32-A9CB-696A04BC11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450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06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E7350C-402F-4070-B43A-45D9E2E331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463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E54FC4-E8A5-41E8-B8A7-A7A9B36F6D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568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F3BBC8-8CB3-46A2-AC2F-6DF4C1502F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602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9919A4-BABC-4747-8CC7-42C400A59F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06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B6C595-33D8-4599-8497-6E6057B236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703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2916B2-004A-4A2A-8211-8F319DBD58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513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A69279-4882-4416-85B3-E52A7F7A9B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277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let us join our cheerful songs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angels round the throne;</a:t>
            </a:r>
            <a:endParaRPr lang="en-NZ" dirty="0"/>
          </a:p>
          <a:p>
            <a:r>
              <a:rPr lang="en-GB" dirty="0"/>
              <a:t>	ten thousand </a:t>
            </a:r>
            <a:r>
              <a:rPr lang="en-GB" dirty="0" err="1"/>
              <a:t>thousand</a:t>
            </a:r>
            <a:r>
              <a:rPr lang="en-GB" dirty="0"/>
              <a:t> are their tongues,</a:t>
            </a:r>
            <a:endParaRPr lang="en-NZ" dirty="0"/>
          </a:p>
          <a:p>
            <a:r>
              <a:rPr lang="en-GB" dirty="0"/>
              <a:t>		but all their joys are 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“Worthy the Lamb who died,” they cry,</a:t>
            </a:r>
            <a:endParaRPr lang="en-NZ" dirty="0"/>
          </a:p>
          <a:p>
            <a:r>
              <a:rPr lang="en-GB" dirty="0"/>
              <a:t>		“to be exalted thus!”</a:t>
            </a:r>
            <a:endParaRPr lang="en-NZ" dirty="0"/>
          </a:p>
          <a:p>
            <a:r>
              <a:rPr lang="en-GB" dirty="0"/>
              <a:t>	“Worthy the Lamb!” our lips reply,</a:t>
            </a:r>
            <a:endParaRPr lang="en-NZ" dirty="0"/>
          </a:p>
          <a:p>
            <a:r>
              <a:rPr lang="en-GB" dirty="0"/>
              <a:t>		“for he was slain for us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is worthy to receive</a:t>
            </a:r>
            <a:endParaRPr lang="en-NZ" dirty="0"/>
          </a:p>
          <a:p>
            <a:r>
              <a:rPr lang="en-GB" dirty="0"/>
              <a:t>		all praise and </a:t>
            </a:r>
            <a:r>
              <a:rPr lang="en-GB" dirty="0" err="1"/>
              <a:t>pow’r</a:t>
            </a:r>
            <a:r>
              <a:rPr lang="en-GB" dirty="0"/>
              <a:t> divine;</a:t>
            </a:r>
            <a:endParaRPr lang="en-NZ" dirty="0"/>
          </a:p>
          <a:p>
            <a:r>
              <a:rPr lang="en-GB" dirty="0"/>
              <a:t>	and all the blessings we can give</a:t>
            </a:r>
            <a:endParaRPr lang="en-NZ" dirty="0"/>
          </a:p>
          <a:p>
            <a:r>
              <a:rPr lang="en-GB" dirty="0"/>
              <a:t>		with songs of </a:t>
            </a:r>
            <a:r>
              <a:rPr lang="en-GB" dirty="0" err="1"/>
              <a:t>heav’n</a:t>
            </a:r>
            <a:r>
              <a:rPr lang="en-GB" dirty="0"/>
              <a:t> combine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581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all creation join in one</a:t>
            </a:r>
            <a:endParaRPr lang="en-NZ" dirty="0"/>
          </a:p>
          <a:p>
            <a:r>
              <a:rPr lang="en-GB" dirty="0"/>
              <a:t>		to bless the sacred name</a:t>
            </a:r>
            <a:endParaRPr lang="en-NZ" dirty="0"/>
          </a:p>
          <a:p>
            <a:r>
              <a:rPr lang="en-GB" dirty="0"/>
              <a:t>	of him who reigns upon the throne,</a:t>
            </a:r>
            <a:endParaRPr lang="en-NZ" dirty="0"/>
          </a:p>
          <a:p>
            <a:r>
              <a:rPr lang="en-GB" dirty="0"/>
              <a:t>		and to adore the Lamb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1707, alt.</a:t>
            </a:r>
            <a:endParaRPr lang="en-NZ" sz="1000" dirty="0"/>
          </a:p>
          <a:p>
            <a:pPr algn="r"/>
            <a:r>
              <a:rPr lang="en-GB" sz="1000" dirty="0"/>
              <a:t>Tune: Henry </a:t>
            </a:r>
            <a:r>
              <a:rPr lang="en-GB" sz="1000" dirty="0" err="1"/>
              <a:t>Lahee</a:t>
            </a:r>
            <a:r>
              <a:rPr lang="en-GB" sz="1000" dirty="0"/>
              <a:t>, 1855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2014-03-01T06:47:04Z</dcterms:created>
  <dcterms:modified xsi:type="dcterms:W3CDTF">2014-03-01T06:48:14Z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